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64" r:id="rId5"/>
    <p:sldId id="265" r:id="rId6"/>
    <p:sldId id="272" r:id="rId7"/>
    <p:sldId id="273" r:id="rId8"/>
    <p:sldId id="274" r:id="rId9"/>
    <p:sldId id="266" r:id="rId10"/>
    <p:sldId id="268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1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1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11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02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1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9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6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E530-FED5-4769-B29B-7D40EC68603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3E56EC-839A-4976-88E6-4E460FAF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in-global.org/docs/gg_attachment_wizard.pdf" TargetMode="External"/><Relationship Id="rId2" Type="http://schemas.openxmlformats.org/officeDocument/2006/relationships/hyperlink" Target="http://grin-global.org/docs/CT_Release_Not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in-global.org/NPGS_news.htm" TargetMode="External"/><Relationship Id="rId5" Type="http://schemas.openxmlformats.org/officeDocument/2006/relationships/hyperlink" Target="http://grin-global.org/download_ct.html" TargetMode="External"/><Relationship Id="rId4" Type="http://schemas.openxmlformats.org/officeDocument/2006/relationships/hyperlink" Target="http://grin-global.org/userdoc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drag_and_drop"/><Relationship Id="rId2" Type="http://schemas.openxmlformats.org/officeDocument/2006/relationships/hyperlink" Target="#attaching_directly"/><Relationship Id="rId1" Type="http://schemas.openxmlformats.org/officeDocument/2006/relationships/slideLayout" Target="../slideLayouts/slideLayout2.xml"/><Relationship Id="rId4" Type="http://schemas.openxmlformats.org/officeDocument/2006/relationships/hyperlink" Target="#batch_metho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3718-C95D-4697-9BC6-AF1E3BCE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091" y="864909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Attachment Wizard</a:t>
            </a:r>
            <a:br>
              <a:rPr lang="en-US" dirty="0"/>
            </a:br>
            <a:r>
              <a:rPr lang="en-US" sz="3600" dirty="0"/>
              <a:t>CT  v.1.21.10.4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92251-1F6C-4917-BC7A-DBF5BF392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Martin Reisinger, presenter</a:t>
            </a:r>
          </a:p>
          <a:p>
            <a:r>
              <a:rPr lang="en-US" dirty="0"/>
              <a:t>May 17, 2021</a:t>
            </a:r>
          </a:p>
        </p:txBody>
      </p:sp>
    </p:spTree>
    <p:extLst>
      <p:ext uri="{BB962C8B-B14F-4D97-AF65-F5344CB8AC3E}">
        <p14:creationId xmlns:p14="http://schemas.microsoft.com/office/powerpoint/2010/main" val="62856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872E-C4FE-18C7-89E6-89EE1FF6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27EB-0086-559F-A197-DE57BCAD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FA6F-2CC9-3F4C-C4E2-566BDE01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5678-CA16-805C-E907-4B68AB3E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CD46-1977-4D3D-8929-4B2EF1E9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25" y="565288"/>
            <a:ext cx="8911687" cy="88759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5C188-D756-2747-FB2A-B4B9EE46E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598656"/>
          </a:xfrm>
        </p:spPr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Curator Tool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Release Notes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Attachment Wizard Guide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GG Project User Documentation page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Curator Tool Installation page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NPGS News &amp; Training page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(has ZOOM link and details)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4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884A-66B8-43A3-B19F-F9772E4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730" y="309150"/>
            <a:ext cx="8911687" cy="128089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935D-2535-4EAB-B5DF-9AB6FCF4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730" y="1087120"/>
            <a:ext cx="8915400" cy="3777622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DCD51-88BD-B502-C7A9-C1DA7332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23" y="1585423"/>
            <a:ext cx="9182977" cy="58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1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884A-66B8-43A3-B19F-F9772E4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730" y="309150"/>
            <a:ext cx="8911687" cy="1280890"/>
          </a:xfrm>
        </p:spPr>
        <p:txBody>
          <a:bodyPr/>
          <a:lstStyle/>
          <a:p>
            <a:r>
              <a:rPr lang="en-US" dirty="0"/>
              <a:t>Do not use Taxonomy (NPGS)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935D-2535-4EAB-B5DF-9AB6FCF4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730" y="1087120"/>
            <a:ext cx="8915400" cy="3777622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402D5-6176-9CD4-01E7-A3EB9ED4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17" y="949595"/>
            <a:ext cx="9404833" cy="59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884A-66B8-43A3-B19F-F9772E4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730" y="309150"/>
            <a:ext cx="8911687" cy="128089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935D-2535-4EAB-B5DF-9AB6FCF4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730" y="1087120"/>
            <a:ext cx="8915400" cy="3777622"/>
          </a:xfrm>
        </p:spPr>
        <p:txBody>
          <a:bodyPr/>
          <a:lstStyle/>
          <a:p>
            <a:r>
              <a:rPr lang="en-US" dirty="0"/>
              <a:t>View sizes option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4268E-6671-D383-A31F-BF0DB7FC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19" y="1509961"/>
            <a:ext cx="8911687" cy="56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5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884A-66B8-43A3-B19F-F9772E4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730" y="309150"/>
            <a:ext cx="8911687" cy="1280890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Folder &amp; File Naming Conventions – Important!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935D-2535-4EAB-B5DF-9AB6FCF4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017" y="1860118"/>
            <a:ext cx="8915400" cy="3777622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The file name or </a:t>
            </a:r>
            <a:br>
              <a:rPr lang="en-US" sz="2800" dirty="0">
                <a:effectLst/>
                <a:latin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</a:rPr>
              <a:t>the folder name of the folder containing the files to be attached </a:t>
            </a:r>
          </a:p>
          <a:p>
            <a:r>
              <a:rPr lang="en-US" sz="2800" dirty="0">
                <a:latin typeface="Arial" panose="020B0604020202020204" pitchFamily="34" charset="0"/>
              </a:rPr>
              <a:t>… </a:t>
            </a:r>
            <a:r>
              <a:rPr lang="en-US" sz="2800" dirty="0">
                <a:effectLst/>
                <a:latin typeface="Arial" panose="020B0604020202020204" pitchFamily="34" charset="0"/>
              </a:rPr>
              <a:t>is critically important, especially when using the Batch Method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0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36CE-571A-05BB-39C6-45700A94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285" y="633993"/>
            <a:ext cx="2415955" cy="625570"/>
          </a:xfrm>
        </p:spPr>
        <p:txBody>
          <a:bodyPr>
            <a:normAutofit fontScale="90000"/>
          </a:bodyPr>
          <a:lstStyle/>
          <a:p>
            <a:r>
              <a:rPr lang="en-US" dirty="0"/>
              <a:t>Stop!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D6FBD-EFDB-4FA9-D1C0-05EAEBDE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45" y="1401803"/>
            <a:ext cx="11022970" cy="42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3010-F413-5128-5AAE-6A06DCC3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939" y="642964"/>
            <a:ext cx="8911687" cy="789911"/>
          </a:xfrm>
        </p:spPr>
        <p:txBody>
          <a:bodyPr/>
          <a:lstStyle/>
          <a:p>
            <a:r>
              <a:rPr lang="en-US" dirty="0"/>
              <a:t>Review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3BB1-2EAE-1E61-905B-B5C719A8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45DDB-A8FC-9DB6-F357-97D1EFD3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19" y="1298465"/>
            <a:ext cx="6261861" cy="54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B3010-F413-5128-5AAE-6A06DCC3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935" y="-308892"/>
            <a:ext cx="4092173" cy="1324340"/>
          </a:xfrm>
        </p:spPr>
        <p:txBody>
          <a:bodyPr anchor="b">
            <a:normAutofit/>
          </a:bodyPr>
          <a:lstStyle/>
          <a:p>
            <a:r>
              <a:rPr lang="en-US" sz="2800" dirty="0"/>
              <a:t>Review Options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B41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C2EA9-F2C1-3B3D-49BA-264A05A8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15" y="1015448"/>
            <a:ext cx="5747184" cy="50144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3BB1-2EAE-1E61-905B-B5C719A8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935" y="1324340"/>
            <a:ext cx="4093878" cy="3521740"/>
          </a:xfrm>
        </p:spPr>
        <p:txBody>
          <a:bodyPr>
            <a:normAutofit/>
          </a:bodyPr>
          <a:lstStyle/>
          <a:p>
            <a:r>
              <a:rPr lang="en-US" dirty="0"/>
              <a:t>Add extension type:</a:t>
            </a:r>
          </a:p>
          <a:p>
            <a:endParaRPr lang="en-US" dirty="0"/>
          </a:p>
          <a:p>
            <a:pPr lvl="1"/>
            <a:r>
              <a:rPr lang="en-US" sz="3000" b="1" dirty="0"/>
              <a:t>; *.JPG</a:t>
            </a:r>
          </a:p>
        </p:txBody>
      </p:sp>
    </p:spTree>
    <p:extLst>
      <p:ext uri="{BB962C8B-B14F-4D97-AF65-F5344CB8AC3E}">
        <p14:creationId xmlns:p14="http://schemas.microsoft.com/office/powerpoint/2010/main" val="41051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884A-66B8-43A3-B19F-F9772E4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017" y="563674"/>
            <a:ext cx="8911687" cy="737225"/>
          </a:xfrm>
        </p:spPr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basic methods for attaching files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935D-2535-4EAB-B5DF-9AB6FCF4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017" y="1860118"/>
            <a:ext cx="8915400" cy="377762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Drag files directly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Windows Explorer to an item in a CT list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Drag files into the Attachment Wizard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(from Windows Explorer to an item in wizard)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Use the wizard’s Batch Files method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(opens a Windows Explorer window)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946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860</TotalTime>
  <Words>163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Attachment Wizard CT  v.1.21.10.4</vt:lpstr>
      <vt:lpstr>What’s New?</vt:lpstr>
      <vt:lpstr>Do not use Taxonomy (NPGS)</vt:lpstr>
      <vt:lpstr>What’s New?</vt:lpstr>
      <vt:lpstr>Folder &amp; File Naming Conventions – Important!</vt:lpstr>
      <vt:lpstr>Stop!</vt:lpstr>
      <vt:lpstr>Review Options</vt:lpstr>
      <vt:lpstr>Review Options</vt:lpstr>
      <vt:lpstr>3 basic methods for attaching files</vt:lpstr>
      <vt:lpstr>Let’s doit</vt:lpstr>
      <vt:lpstr>Demos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Citations in GRIN-Global</dc:title>
  <dc:creator>Schori, Melanie - ARS</dc:creator>
  <cp:lastModifiedBy>Reisinger, Marty</cp:lastModifiedBy>
  <cp:revision>9</cp:revision>
  <dcterms:created xsi:type="dcterms:W3CDTF">2021-05-13T16:17:17Z</dcterms:created>
  <dcterms:modified xsi:type="dcterms:W3CDTF">2022-05-17T21:44:26Z</dcterms:modified>
</cp:coreProperties>
</file>